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9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12</c:v>
                </c:pt>
                <c:pt idx="3">
                  <c:v>10</c:v>
                </c:pt>
                <c:pt idx="4">
                  <c:v>17</c:v>
                </c:pt>
                <c:pt idx="5">
                  <c:v>15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19</c:v>
                </c:pt>
                <c:pt idx="1">
                  <c:v>15</c:v>
                </c:pt>
                <c:pt idx="2">
                  <c:v>7</c:v>
                </c:pt>
                <c:pt idx="3">
                  <c:v>13</c:v>
                </c:pt>
                <c:pt idx="4">
                  <c:v>13</c:v>
                </c:pt>
                <c:pt idx="5">
                  <c:v>8</c:v>
                </c:pt>
                <c:pt idx="6">
                  <c:v>16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736128"/>
        <c:axId val="135298368"/>
        <c:axId val="0"/>
      </c:bar3DChart>
      <c:catAx>
        <c:axId val="17073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298368"/>
        <c:crosses val="autoZero"/>
        <c:auto val="1"/>
        <c:lblAlgn val="ctr"/>
        <c:lblOffset val="100"/>
        <c:noMultiLvlLbl val="0"/>
      </c:catAx>
      <c:valAx>
        <c:axId val="13529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736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8</c:v>
                </c:pt>
                <c:pt idx="1">
                  <c:v>9</c:v>
                </c:pt>
                <c:pt idx="2">
                  <c:v>12</c:v>
                </c:pt>
                <c:pt idx="3">
                  <c:v>11</c:v>
                </c:pt>
                <c:pt idx="4">
                  <c:v>13</c:v>
                </c:pt>
                <c:pt idx="5">
                  <c:v>12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8</c:v>
                </c:pt>
                <c:pt idx="1">
                  <c:v>20</c:v>
                </c:pt>
                <c:pt idx="2">
                  <c:v>9</c:v>
                </c:pt>
                <c:pt idx="3">
                  <c:v>14</c:v>
                </c:pt>
                <c:pt idx="4">
                  <c:v>17</c:v>
                </c:pt>
                <c:pt idx="5">
                  <c:v>9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7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1877248"/>
        <c:axId val="173088064"/>
        <c:axId val="0"/>
      </c:bar3DChart>
      <c:catAx>
        <c:axId val="18187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73088064"/>
        <c:crosses val="autoZero"/>
        <c:auto val="1"/>
        <c:lblAlgn val="ctr"/>
        <c:lblOffset val="100"/>
        <c:noMultiLvlLbl val="0"/>
      </c:catAx>
      <c:valAx>
        <c:axId val="17308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877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  <c:pt idx="5">
                  <c:v>18</c:v>
                </c:pt>
                <c:pt idx="6">
                  <c:v>23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11</c:v>
                </c:pt>
                <c:pt idx="1">
                  <c:v>15</c:v>
                </c:pt>
                <c:pt idx="2">
                  <c:v>4</c:v>
                </c:pt>
                <c:pt idx="3">
                  <c:v>4</c:v>
                </c:pt>
                <c:pt idx="4">
                  <c:v>12</c:v>
                </c:pt>
                <c:pt idx="5">
                  <c:v>10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1464576"/>
        <c:axId val="181364992"/>
        <c:axId val="0"/>
      </c:bar3DChart>
      <c:catAx>
        <c:axId val="18146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1364992"/>
        <c:crosses val="autoZero"/>
        <c:auto val="1"/>
        <c:lblAlgn val="ctr"/>
        <c:lblOffset val="100"/>
        <c:noMultiLvlLbl val="0"/>
      </c:catAx>
      <c:valAx>
        <c:axId val="181364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464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10</c:v>
                </c:pt>
                <c:pt idx="1">
                  <c:v>13</c:v>
                </c:pt>
                <c:pt idx="2">
                  <c:v>7</c:v>
                </c:pt>
                <c:pt idx="3">
                  <c:v>13</c:v>
                </c:pt>
                <c:pt idx="4">
                  <c:v>16</c:v>
                </c:pt>
                <c:pt idx="5">
                  <c:v>9</c:v>
                </c:pt>
                <c:pt idx="6">
                  <c:v>15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6</c:v>
                </c:pt>
                <c:pt idx="1">
                  <c:v>15</c:v>
                </c:pt>
                <c:pt idx="2">
                  <c:v>7</c:v>
                </c:pt>
                <c:pt idx="3">
                  <c:v>9</c:v>
                </c:pt>
                <c:pt idx="4">
                  <c:v>13</c:v>
                </c:pt>
                <c:pt idx="5">
                  <c:v>11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7</c:v>
                </c:pt>
                <c:pt idx="1">
                  <c:v>4</c:v>
                </c:pt>
                <c:pt idx="2">
                  <c:v>11</c:v>
                </c:pt>
                <c:pt idx="3">
                  <c:v>7</c:v>
                </c:pt>
                <c:pt idx="4">
                  <c:v>3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Аркуш1!$A$2:$A$8</c:f>
              <c:strCache>
                <c:ptCount val="7"/>
                <c:pt idx="0">
                  <c:v>4-А</c:v>
                </c:pt>
                <c:pt idx="1">
                  <c:v>4-Б</c:v>
                </c:pt>
                <c:pt idx="2">
                  <c:v>4-В</c:v>
                </c:pt>
                <c:pt idx="3">
                  <c:v>4-Г</c:v>
                </c:pt>
                <c:pt idx="4">
                  <c:v>4-Д</c:v>
                </c:pt>
                <c:pt idx="5">
                  <c:v>4-Е</c:v>
                </c:pt>
                <c:pt idx="6">
                  <c:v>4-Є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093376"/>
        <c:axId val="181367296"/>
        <c:axId val="0"/>
      </c:bar3DChart>
      <c:catAx>
        <c:axId val="4509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1367296"/>
        <c:crosses val="autoZero"/>
        <c:auto val="1"/>
        <c:lblAlgn val="ctr"/>
        <c:lblOffset val="100"/>
        <c:noMultiLvlLbl val="0"/>
      </c:catAx>
      <c:valAx>
        <c:axId val="18136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093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12</c:v>
                </c:pt>
                <c:pt idx="3">
                  <c:v>16</c:v>
                </c:pt>
                <c:pt idx="4">
                  <c:v>16</c:v>
                </c:pt>
                <c:pt idx="5">
                  <c:v>13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095424"/>
        <c:axId val="173084608"/>
        <c:axId val="0"/>
      </c:bar3DChart>
      <c:catAx>
        <c:axId val="45095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73084608"/>
        <c:crosses val="autoZero"/>
        <c:auto val="1"/>
        <c:lblAlgn val="ctr"/>
        <c:lblOffset val="100"/>
        <c:noMultiLvlLbl val="0"/>
      </c:catAx>
      <c:valAx>
        <c:axId val="17308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09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12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14</c:v>
                </c:pt>
                <c:pt idx="5">
                  <c:v>16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093888"/>
        <c:axId val="170566208"/>
        <c:axId val="0"/>
      </c:bar3DChart>
      <c:catAx>
        <c:axId val="4509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70566208"/>
        <c:crosses val="autoZero"/>
        <c:auto val="1"/>
        <c:lblAlgn val="ctr"/>
        <c:lblOffset val="100"/>
        <c:noMultiLvlLbl val="0"/>
      </c:catAx>
      <c:valAx>
        <c:axId val="17056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093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17</c:v>
                </c:pt>
                <c:pt idx="1">
                  <c:v>15</c:v>
                </c:pt>
                <c:pt idx="2">
                  <c:v>15</c:v>
                </c:pt>
                <c:pt idx="3">
                  <c:v>17</c:v>
                </c:pt>
                <c:pt idx="4">
                  <c:v>20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7</c:v>
                </c:pt>
                <c:pt idx="1">
                  <c:v>12</c:v>
                </c:pt>
                <c:pt idx="2">
                  <c:v>13</c:v>
                </c:pt>
                <c:pt idx="3">
                  <c:v>13</c:v>
                </c:pt>
                <c:pt idx="4">
                  <c:v>7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424640"/>
        <c:axId val="170568512"/>
        <c:axId val="0"/>
      </c:bar3DChart>
      <c:catAx>
        <c:axId val="45424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0568512"/>
        <c:crosses val="autoZero"/>
        <c:auto val="1"/>
        <c:lblAlgn val="ctr"/>
        <c:lblOffset val="100"/>
        <c:noMultiLvlLbl val="0"/>
      </c:catAx>
      <c:valAx>
        <c:axId val="17056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424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15232671742086"/>
          <c:y val="4.4057821700366623E-2"/>
          <c:w val="0.51824482274019956"/>
          <c:h val="0.5543266459976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9</c:v>
                </c:pt>
                <c:pt idx="1">
                  <c:v>6</c:v>
                </c:pt>
                <c:pt idx="2">
                  <c:v>11</c:v>
                </c:pt>
                <c:pt idx="3">
                  <c:v>11</c:v>
                </c:pt>
                <c:pt idx="4">
                  <c:v>6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12</c:v>
                </c:pt>
                <c:pt idx="1">
                  <c:v>14</c:v>
                </c:pt>
                <c:pt idx="2">
                  <c:v>13</c:v>
                </c:pt>
                <c:pt idx="3">
                  <c:v>17</c:v>
                </c:pt>
                <c:pt idx="4">
                  <c:v>15</c:v>
                </c:pt>
                <c:pt idx="5">
                  <c:v>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6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  <c:pt idx="5">
                  <c:v>3-Е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896192"/>
        <c:axId val="170570816"/>
        <c:axId val="0"/>
      </c:bar3DChart>
      <c:catAx>
        <c:axId val="4589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70570816"/>
        <c:crosses val="autoZero"/>
        <c:auto val="1"/>
        <c:lblAlgn val="ctr"/>
        <c:lblOffset val="100"/>
        <c:noMultiLvlLbl val="0"/>
      </c:catAx>
      <c:valAx>
        <c:axId val="1705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96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07.06.2022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 smtClean="0"/>
              <a:t>4-і класи Математика 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685189563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12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>
                <a:solidFill>
                  <a:prstClr val="black"/>
                </a:solidFill>
              </a:rPr>
              <a:t>4-і класи </a:t>
            </a:r>
            <a:r>
              <a:rPr lang="uk-UA" dirty="0" smtClean="0"/>
              <a:t>Українська мова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07790168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9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>
                <a:solidFill>
                  <a:prstClr val="black"/>
                </a:solidFill>
              </a:rPr>
              <a:t>4-і класи </a:t>
            </a:r>
            <a:r>
              <a:rPr lang="uk-UA" dirty="0" smtClean="0"/>
              <a:t>ЯДС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464796961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58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>
                <a:solidFill>
                  <a:prstClr val="black"/>
                </a:solidFill>
              </a:rPr>
              <a:t>4-і класи </a:t>
            </a:r>
            <a:r>
              <a:rPr lang="uk-UA" dirty="0" smtClean="0"/>
              <a:t>Англійська мова 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536989122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/>
              <a:t>3</a:t>
            </a:r>
            <a:r>
              <a:rPr lang="uk-UA" dirty="0" smtClean="0"/>
              <a:t>-і класи Математика 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852179113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3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 smtClean="0">
                <a:solidFill>
                  <a:prstClr val="black"/>
                </a:solidFill>
              </a:rPr>
              <a:t>3-і </a:t>
            </a:r>
            <a:r>
              <a:rPr lang="uk-UA" dirty="0">
                <a:solidFill>
                  <a:prstClr val="black"/>
                </a:solidFill>
              </a:rPr>
              <a:t>класи </a:t>
            </a:r>
            <a:r>
              <a:rPr lang="uk-UA" dirty="0" smtClean="0"/>
              <a:t>Українська мова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27466804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21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 smtClean="0">
                <a:solidFill>
                  <a:prstClr val="black"/>
                </a:solidFill>
              </a:rPr>
              <a:t>3-і </a:t>
            </a:r>
            <a:r>
              <a:rPr lang="uk-UA" dirty="0">
                <a:solidFill>
                  <a:prstClr val="black"/>
                </a:solidFill>
              </a:rPr>
              <a:t>класи </a:t>
            </a:r>
            <a:r>
              <a:rPr lang="uk-UA" dirty="0" smtClean="0"/>
              <a:t>ЯДС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6832364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21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04856" cy="1080119"/>
          </a:xfrm>
        </p:spPr>
        <p:txBody>
          <a:bodyPr/>
          <a:lstStyle/>
          <a:p>
            <a:r>
              <a:rPr lang="uk-UA" dirty="0" smtClean="0">
                <a:solidFill>
                  <a:prstClr val="black"/>
                </a:solidFill>
              </a:rPr>
              <a:t>3-і </a:t>
            </a:r>
            <a:r>
              <a:rPr lang="uk-UA" dirty="0">
                <a:solidFill>
                  <a:prstClr val="black"/>
                </a:solidFill>
              </a:rPr>
              <a:t>класи </a:t>
            </a:r>
            <a:r>
              <a:rPr lang="uk-UA" dirty="0" smtClean="0"/>
              <a:t>англ. мова</a:t>
            </a:r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710712196"/>
              </p:ext>
            </p:extLst>
          </p:nvPr>
        </p:nvGraphicFramePr>
        <p:xfrm>
          <a:off x="971600" y="1484784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82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</Words>
  <Application>Microsoft Office PowerPoint</Application>
  <PresentationFormat>Екран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Тема Office</vt:lpstr>
      <vt:lpstr>4-і класи Математика </vt:lpstr>
      <vt:lpstr>4-і класи Українська мова</vt:lpstr>
      <vt:lpstr>4-і класи ЯДС</vt:lpstr>
      <vt:lpstr>4-і класи Англійська мова </vt:lpstr>
      <vt:lpstr>3-і класи Математика </vt:lpstr>
      <vt:lpstr>3-і класи Українська мова</vt:lpstr>
      <vt:lpstr>3-і класи ЯДС</vt:lpstr>
      <vt:lpstr>3-і класи англ. мова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4-і класи Математика </dc:title>
  <dc:creator>Sara Yasmeen (Wipro Technologies)</dc:creator>
  <cp:lastModifiedBy>Користувач Windows</cp:lastModifiedBy>
  <cp:revision>9</cp:revision>
  <dcterms:created xsi:type="dcterms:W3CDTF">2010-02-23T11:30:32Z</dcterms:created>
  <dcterms:modified xsi:type="dcterms:W3CDTF">2022-06-07T10:37:10Z</dcterms:modified>
</cp:coreProperties>
</file>