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5" r:id="rId4"/>
    <p:sldId id="27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9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A714D-4CBA-4E02-A9E9-F06DBF783B17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E7110-79B7-4BE8-8CA6-FD1C3B2CBA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78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751A7-021A-4E93-A97D-071E05E961E4}" type="datetimeFigureOut">
              <a:rPr lang="uk-UA" smtClean="0"/>
              <a:t>07.06.2022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B10D5-6D13-4E74-BA14-3E5714F7F99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26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A812-42F4-4A45-9AAB-CD047C18E0E7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E5939-0D4A-4F3D-B8C4-C2AF0082ABC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"/>
            <a:ext cx="4786346" cy="164305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Педагогічна рада</a:t>
            </a:r>
            <a:br>
              <a:rPr lang="uk-UA" sz="2800" b="1" dirty="0" smtClean="0"/>
            </a:br>
            <a:r>
              <a:rPr lang="uk-UA" sz="2800" b="1" dirty="0" smtClean="0"/>
              <a:t>07.06.2022 року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76" y="1124744"/>
            <a:ext cx="8592888" cy="5733256"/>
          </a:xfrm>
        </p:spPr>
        <p:txBody>
          <a:bodyPr>
            <a:normAutofit/>
          </a:bodyPr>
          <a:lstStyle/>
          <a:p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Порядок денний:</a:t>
            </a:r>
          </a:p>
          <a:p>
            <a:pPr marL="514350" indent="-514350" algn="l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Перевід  до наступного класу та нагородження грамотами школи.</a:t>
            </a:r>
          </a:p>
          <a:p>
            <a:pPr marL="514350" indent="-514350" algn="l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Про повторний курс навчання для дітей з ООП.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2. Моніторинг успішності учнів 3-4-х класів.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3. </a:t>
            </a:r>
            <a:r>
              <a:rPr lang="uk-UA" dirty="0" err="1" smtClean="0">
                <a:solidFill>
                  <a:schemeClr val="tx1"/>
                </a:solidFill>
              </a:rPr>
              <a:t>Квест</a:t>
            </a:r>
            <a:r>
              <a:rPr lang="uk-UA" dirty="0" smtClean="0">
                <a:solidFill>
                  <a:schemeClr val="tx1"/>
                </a:solidFill>
              </a:rPr>
              <a:t> для 4-х класів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serikova\Desktop\звоночек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18888">
            <a:off x="4669781" y="5045900"/>
            <a:ext cx="1607766" cy="151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4" descr="Результат пошуку зображень за запитом &quot;картинки  прикольні останній дзвони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Діти - наше майбутнє: ІДЕЇ НУ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438858"/>
            <a:ext cx="1226840" cy="8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вчання через гру: LEGO у навчальному процесі НУШ | 4Ma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15" y="31953"/>
            <a:ext cx="2652672" cy="20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1"/>
            <a:ext cx="8858312" cy="1143009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переведення </a:t>
            </a:r>
            <a:br>
              <a:rPr lang="uk-UA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  на  наступний навчальний рік</a:t>
            </a:r>
            <a:endParaRPr lang="ru-RU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sz="quarter" idx="4294967295"/>
          </p:nvPr>
        </p:nvSpPr>
        <p:spPr>
          <a:xfrm>
            <a:off x="142845" y="1500175"/>
            <a:ext cx="3421043" cy="23608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uk-UA" alt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1. Звіт: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Було на початок року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Прибуло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Вибуло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uk-UA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 кінець року</a:t>
            </a:r>
          </a:p>
        </p:txBody>
      </p:sp>
      <p:pic>
        <p:nvPicPr>
          <p:cNvPr id="4098" name="Picture 2" descr="Результат пошуку зображень за запитом &quot;картинки закінчення навчального рок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038184"/>
            <a:ext cx="2702104" cy="25219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1844824"/>
            <a:ext cx="4680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Переведено до наступного класу</a:t>
            </a:r>
          </a:p>
          <a:p>
            <a:r>
              <a:rPr lang="uk-UA" sz="3200" b="1" dirty="0" smtClean="0"/>
              <a:t>Протокол №3 від 07.06.2022 року</a:t>
            </a:r>
          </a:p>
          <a:p>
            <a:r>
              <a:rPr lang="uk-UA" sz="3200" b="1" dirty="0" smtClean="0"/>
              <a:t>Нагороджено грамотою школи</a:t>
            </a:r>
            <a:endParaRPr lang="uk-UA" sz="3200" b="1" dirty="0"/>
          </a:p>
        </p:txBody>
      </p:sp>
      <p:pic>
        <p:nvPicPr>
          <p:cNvPr id="2050" name="Picture 2" descr="Изучение букви Э . Повторение ЧУ-ЩУ та ЧА-Щ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90304"/>
            <a:ext cx="2016224" cy="151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29684" cy="10715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Випускний </a:t>
            </a:r>
            <a:r>
              <a:rPr lang="uk-UA" dirty="0" err="1" smtClean="0"/>
              <a:t>квест</a:t>
            </a:r>
            <a:r>
              <a:rPr lang="uk-UA" dirty="0" smtClean="0"/>
              <a:t>  для 4-х класів –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sz="3200" dirty="0" smtClean="0">
                <a:solidFill>
                  <a:prstClr val="black"/>
                </a:solidFill>
              </a:rPr>
              <a:t>13 червня 2022 року згідно графіку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Форма одягу – вишиванки, джинси, </a:t>
            </a:r>
            <a:r>
              <a:rPr lang="uk-UA" dirty="0" err="1" smtClean="0"/>
              <a:t>атрибут-</a:t>
            </a:r>
            <a:r>
              <a:rPr lang="uk-UA" dirty="0" smtClean="0"/>
              <a:t> сині і жовті стрічки</a:t>
            </a:r>
          </a:p>
          <a:p>
            <a:pPr marL="514350" indent="-514350">
              <a:buAutoNum type="arabicPeriod"/>
            </a:pPr>
            <a:r>
              <a:rPr lang="uk-UA" dirty="0" smtClean="0"/>
              <a:t>Збір у   локації «</a:t>
            </a:r>
            <a:r>
              <a:rPr lang="uk-UA" dirty="0" err="1" smtClean="0"/>
              <a:t>Фотозона</a:t>
            </a:r>
            <a:r>
              <a:rPr lang="uk-UA" dirty="0" smtClean="0"/>
              <a:t>»</a:t>
            </a:r>
          </a:p>
          <a:p>
            <a:pPr marL="514350" indent="-514350">
              <a:buAutoNum type="arabicPeriod"/>
            </a:pPr>
            <a:r>
              <a:rPr lang="uk-UA" dirty="0" smtClean="0"/>
              <a:t>Офіційна локація  (Грамоти, фільм, пісня)</a:t>
            </a:r>
          </a:p>
          <a:p>
            <a:pPr marL="514350" indent="-514350">
              <a:buAutoNum type="arabicPeriod"/>
            </a:pPr>
            <a:r>
              <a:rPr lang="uk-UA" smtClean="0"/>
              <a:t> </a:t>
            </a:r>
            <a:r>
              <a:rPr lang="uk-UA" dirty="0" smtClean="0"/>
              <a:t>Останній урок в класі.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251919"/>
            <a:ext cx="2991654" cy="186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3313453"/>
            <a:ext cx="1867363" cy="138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45090"/>
            <a:ext cx="1872208" cy="124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Відповідальні за організацію </a:t>
            </a:r>
            <a:r>
              <a:rPr lang="uk-UA" dirty="0" err="1" smtClean="0"/>
              <a:t>локацій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54294"/>
              </p:ext>
            </p:extLst>
          </p:nvPr>
        </p:nvGraphicFramePr>
        <p:xfrm>
          <a:off x="251520" y="1268760"/>
          <a:ext cx="8435280" cy="4342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820"/>
                <a:gridCol w="2108820"/>
                <a:gridCol w="2479104"/>
                <a:gridCol w="1738536"/>
              </a:tblGrid>
              <a:tr h="1051317">
                <a:tc>
                  <a:txBody>
                    <a:bodyPr/>
                    <a:lstStyle/>
                    <a:p>
                      <a:r>
                        <a:rPr lang="uk-UA" dirty="0" smtClean="0"/>
                        <a:t>Локації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Відповідальні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за час </a:t>
                      </a:r>
                      <a:r>
                        <a:rPr kumimoji="0" lang="uk-U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та організацію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Відповідальні </a:t>
                      </a:r>
                    </a:p>
                    <a:p>
                      <a:r>
                        <a:rPr lang="uk-UA" dirty="0" smtClean="0"/>
                        <a:t>за фото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Відповідальні за діяльність </a:t>
                      </a:r>
                      <a:r>
                        <a:rPr lang="uk-UA" dirty="0" err="1" smtClean="0"/>
                        <a:t>локацій</a:t>
                      </a:r>
                      <a:endParaRPr lang="uk-UA" dirty="0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uk-UA" dirty="0" smtClean="0"/>
                        <a:t>Офіційна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Шот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О.Б.</a:t>
                      </a:r>
                    </a:p>
                    <a:p>
                      <a:endParaRPr lang="uk-UA" dirty="0" smtClean="0"/>
                    </a:p>
                    <a:p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Шемеляк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Н.М.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Поєнко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О.П.</a:t>
                      </a:r>
                    </a:p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Адміністрація</a:t>
                      </a:r>
                      <a:endParaRPr lang="uk-UA" dirty="0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Фотозона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Кріль О.Я.</a:t>
                      </a:r>
                    </a:p>
                    <a:p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Мадай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І.Я. 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Нагорнюк</a:t>
                      </a: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М.І.</a:t>
                      </a:r>
                    </a:p>
                    <a:p>
                      <a:endParaRPr kumimoji="0" lang="uk-UA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Шпак Л.І.</a:t>
                      </a:r>
                      <a:endParaRPr lang="uk-UA" dirty="0"/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r>
                        <a:rPr lang="uk-UA" dirty="0" smtClean="0"/>
                        <a:t>Останній урок в класній кімнаті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Класоводи</a:t>
                      </a:r>
                    </a:p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14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153</Words>
  <Application>Microsoft Office PowerPoint</Application>
  <PresentationFormat>Екран (4:3)</PresentationFormat>
  <Paragraphs>41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5" baseType="lpstr">
      <vt:lpstr>Тема Office</vt:lpstr>
      <vt:lpstr>Педагогічна рада 07.06.2022 року </vt:lpstr>
      <vt:lpstr>Порядок переведення  учнів  на  наступний навчальний рік</vt:lpstr>
      <vt:lpstr>Випускний квест  для 4-х класів –  13 червня 2022 року згідно графіку </vt:lpstr>
      <vt:lpstr>Відповідальні за організацію локацій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Організоване закінчення                             2016/2017 навчального року  та проведення державної підсумкової атестації навчальних досягнень учнів 4-х</dc:title>
  <dc:creator>Boss</dc:creator>
  <cp:lastModifiedBy>Користувач Windows</cp:lastModifiedBy>
  <cp:revision>94</cp:revision>
  <cp:lastPrinted>2021-06-07T11:42:33Z</cp:lastPrinted>
  <dcterms:created xsi:type="dcterms:W3CDTF">2017-05-09T14:55:23Z</dcterms:created>
  <dcterms:modified xsi:type="dcterms:W3CDTF">2022-06-07T10:31:06Z</dcterms:modified>
</cp:coreProperties>
</file>